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Lst>
  <p:notesMasterIdLst>
    <p:notesMasterId r:id="rId9"/>
  </p:notesMasterIdLst>
  <p:sldIdLst>
    <p:sldId id="256" r:id="rId2"/>
    <p:sldId id="261" r:id="rId3"/>
    <p:sldId id="257" r:id="rId4"/>
    <p:sldId id="258" r:id="rId5"/>
    <p:sldId id="259" r:id="rId6"/>
    <p:sldId id="262" r:id="rId7"/>
    <p:sldId id="260"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87222" autoAdjust="0"/>
  </p:normalViewPr>
  <p:slideViewPr>
    <p:cSldViewPr>
      <p:cViewPr>
        <p:scale>
          <a:sx n="73" d="100"/>
          <a:sy n="73" d="100"/>
        </p:scale>
        <p:origin x="-1296" y="-1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D34907-0315-49DE-8DB9-1BD096459E04}" type="datetimeFigureOut">
              <a:rPr lang="en-US" smtClean="0"/>
              <a:t>11/29/2018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891509-D2A8-47A6-8826-58483CCA72F6}" type="slidenum">
              <a:rPr lang="en-US" smtClean="0"/>
              <a:t>‹#›</a:t>
            </a:fld>
            <a:endParaRPr lang="en-US"/>
          </a:p>
        </p:txBody>
      </p:sp>
    </p:spTree>
    <p:extLst>
      <p:ext uri="{BB962C8B-B14F-4D97-AF65-F5344CB8AC3E}">
        <p14:creationId xmlns:p14="http://schemas.microsoft.com/office/powerpoint/2010/main" val="2065118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of the issues that have</a:t>
            </a:r>
            <a:r>
              <a:rPr lang="en-US" baseline="0" dirty="0" smtClean="0"/>
              <a:t> affected the operations at amazon include poor supervision of workers. With poor supervision, there are many unmonitored movements that need to be tamed. Some of the challenges arising including wrong load handling, taking too much time on errands and overstaying in breaks.</a:t>
            </a:r>
            <a:endParaRPr lang="en-US" dirty="0"/>
          </a:p>
        </p:txBody>
      </p:sp>
      <p:sp>
        <p:nvSpPr>
          <p:cNvPr id="4" name="Slide Number Placeholder 3"/>
          <p:cNvSpPr>
            <a:spLocks noGrp="1"/>
          </p:cNvSpPr>
          <p:nvPr>
            <p:ph type="sldNum" sz="quarter" idx="10"/>
          </p:nvPr>
        </p:nvSpPr>
        <p:spPr/>
        <p:txBody>
          <a:bodyPr/>
          <a:lstStyle/>
          <a:p>
            <a:fld id="{A3891509-D2A8-47A6-8826-58483CCA72F6}" type="slidenum">
              <a:rPr lang="en-US" smtClean="0"/>
              <a:t>3</a:t>
            </a:fld>
            <a:endParaRPr lang="en-US"/>
          </a:p>
        </p:txBody>
      </p:sp>
    </p:spTree>
    <p:extLst>
      <p:ext uri="{BB962C8B-B14F-4D97-AF65-F5344CB8AC3E}">
        <p14:creationId xmlns:p14="http://schemas.microsoft.com/office/powerpoint/2010/main" val="3834124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Owing</a:t>
            </a:r>
            <a:r>
              <a:rPr lang="en-US" baseline="0" dirty="0" smtClean="0"/>
              <a:t> to the stated problems, it is essential that some mitigation measures are put into place. Some pertinent measures include mobilizing the supervisors, installing CCTV cameras,  changing the management system and coming up with various monitoring methods. </a:t>
            </a:r>
            <a:endParaRPr lang="en-US" dirty="0"/>
          </a:p>
        </p:txBody>
      </p:sp>
      <p:sp>
        <p:nvSpPr>
          <p:cNvPr id="4" name="Slide Number Placeholder 3"/>
          <p:cNvSpPr>
            <a:spLocks noGrp="1"/>
          </p:cNvSpPr>
          <p:nvPr>
            <p:ph type="sldNum" sz="quarter" idx="10"/>
          </p:nvPr>
        </p:nvSpPr>
        <p:spPr/>
        <p:txBody>
          <a:bodyPr/>
          <a:lstStyle/>
          <a:p>
            <a:fld id="{A3891509-D2A8-47A6-8826-58483CCA72F6}" type="slidenum">
              <a:rPr lang="en-US" smtClean="0"/>
              <a:t>4</a:t>
            </a:fld>
            <a:endParaRPr lang="en-US"/>
          </a:p>
        </p:txBody>
      </p:sp>
    </p:spTree>
    <p:extLst>
      <p:ext uri="{BB962C8B-B14F-4D97-AF65-F5344CB8AC3E}">
        <p14:creationId xmlns:p14="http://schemas.microsoft.com/office/powerpoint/2010/main" val="1746970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company</a:t>
            </a:r>
            <a:r>
              <a:rPr lang="en-US" baseline="0" dirty="0" smtClean="0"/>
              <a:t> can solve the visible issues by improving working conditions, treating workers in better ways and ensuring that whichever technological ways are employed to monitor the situation are consistent with standard work ethics and do not seem to demean the workers. </a:t>
            </a:r>
            <a:endParaRPr lang="en-US" dirty="0"/>
          </a:p>
        </p:txBody>
      </p:sp>
      <p:sp>
        <p:nvSpPr>
          <p:cNvPr id="4" name="Slide Number Placeholder 3"/>
          <p:cNvSpPr>
            <a:spLocks noGrp="1"/>
          </p:cNvSpPr>
          <p:nvPr>
            <p:ph type="sldNum" sz="quarter" idx="10"/>
          </p:nvPr>
        </p:nvSpPr>
        <p:spPr/>
        <p:txBody>
          <a:bodyPr/>
          <a:lstStyle/>
          <a:p>
            <a:fld id="{A3891509-D2A8-47A6-8826-58483CCA72F6}" type="slidenum">
              <a:rPr lang="en-US" smtClean="0"/>
              <a:t>5</a:t>
            </a:fld>
            <a:endParaRPr lang="en-US"/>
          </a:p>
        </p:txBody>
      </p:sp>
    </p:spTree>
    <p:extLst>
      <p:ext uri="{BB962C8B-B14F-4D97-AF65-F5344CB8AC3E}">
        <p14:creationId xmlns:p14="http://schemas.microsoft.com/office/powerpoint/2010/main" val="1977029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Currently, it is evident that there is</a:t>
            </a:r>
            <a:r>
              <a:rPr lang="en-US" baseline="0" dirty="0" smtClean="0"/>
              <a:t> an operations tussle between the management and the employees especially on supervision. To handle this tracking can be enhanced to track movements and time spent on certain issues. This tracking should be in line with the stipulated codes of ethics and in a manner that will improve health conditions. </a:t>
            </a:r>
            <a:endParaRPr lang="en-US" dirty="0"/>
          </a:p>
        </p:txBody>
      </p:sp>
      <p:sp>
        <p:nvSpPr>
          <p:cNvPr id="4" name="Slide Number Placeholder 3"/>
          <p:cNvSpPr>
            <a:spLocks noGrp="1"/>
          </p:cNvSpPr>
          <p:nvPr>
            <p:ph type="sldNum" sz="quarter" idx="10"/>
          </p:nvPr>
        </p:nvSpPr>
        <p:spPr/>
        <p:txBody>
          <a:bodyPr/>
          <a:lstStyle/>
          <a:p>
            <a:fld id="{A3891509-D2A8-47A6-8826-58483CCA72F6}" type="slidenum">
              <a:rPr lang="en-US" smtClean="0"/>
              <a:t>6</a:t>
            </a:fld>
            <a:endParaRPr lang="en-US"/>
          </a:p>
        </p:txBody>
      </p:sp>
    </p:spTree>
    <p:extLst>
      <p:ext uri="{BB962C8B-B14F-4D97-AF65-F5344CB8AC3E}">
        <p14:creationId xmlns:p14="http://schemas.microsoft.com/office/powerpoint/2010/main" val="2354266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99E287F-3498-4CF0-A8D5-4A7D10F106DB}" type="datetimeFigureOut">
              <a:rPr lang="en-US" smtClean="0"/>
              <a:t>11/29/2018</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EC07B0ED-ADB2-4AC0-A5FC-F924C78FCE8E}"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9E287F-3498-4CF0-A8D5-4A7D10F106DB}"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7B0ED-ADB2-4AC0-A5FC-F924C78FCE8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9E287F-3498-4CF0-A8D5-4A7D10F106DB}"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7B0ED-ADB2-4AC0-A5FC-F924C78FCE8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99E287F-3498-4CF0-A8D5-4A7D10F106DB}" type="datetimeFigureOut">
              <a:rPr lang="en-US" smtClean="0"/>
              <a:t>11/29/2018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07B0ED-ADB2-4AC0-A5FC-F924C78FCE8E}"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99E287F-3498-4CF0-A8D5-4A7D10F106DB}" type="datetimeFigureOut">
              <a:rPr lang="en-US" smtClean="0"/>
              <a:t>11/29/2018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07B0ED-ADB2-4AC0-A5FC-F924C78FCE8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9E287F-3498-4CF0-A8D5-4A7D10F106DB}" type="datetimeFigureOut">
              <a:rPr lang="en-US" smtClean="0"/>
              <a:t>11/29/2018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07B0ED-ADB2-4AC0-A5FC-F924C78FCE8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9E287F-3498-4CF0-A8D5-4A7D10F106DB}" type="datetimeFigureOut">
              <a:rPr lang="en-US" smtClean="0"/>
              <a:t>11/29/2018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07B0ED-ADB2-4AC0-A5FC-F924C78FCE8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99E287F-3498-4CF0-A8D5-4A7D10F106DB}" type="datetimeFigureOut">
              <a:rPr lang="en-US" smtClean="0"/>
              <a:t>11/29/2018</a:t>
            </a:fld>
            <a:endParaRPr lang="en-US"/>
          </a:p>
        </p:txBody>
      </p:sp>
      <p:sp>
        <p:nvSpPr>
          <p:cNvPr id="7" name="Slide Number Placeholder 6"/>
          <p:cNvSpPr>
            <a:spLocks noGrp="1"/>
          </p:cNvSpPr>
          <p:nvPr>
            <p:ph type="sldNum" sz="quarter" idx="12"/>
          </p:nvPr>
        </p:nvSpPr>
        <p:spPr/>
        <p:txBody>
          <a:bodyPr/>
          <a:lstStyle/>
          <a:p>
            <a:fld id="{EC07B0ED-ADB2-4AC0-A5FC-F924C78FCE8E}"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9E287F-3498-4CF0-A8D5-4A7D10F106DB}" type="datetimeFigureOut">
              <a:rPr lang="en-US" smtClean="0"/>
              <a:t>11/29/2018</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EC07B0ED-ADB2-4AC0-A5FC-F924C78FCE8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9E287F-3498-4CF0-A8D5-4A7D10F106DB}"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7B0ED-ADB2-4AC0-A5FC-F924C78FCE8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9E287F-3498-4CF0-A8D5-4A7D10F106DB}" type="datetimeFigureOut">
              <a:rPr lang="en-US" smtClean="0"/>
              <a:t>11/29/2018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07B0ED-ADB2-4AC0-A5FC-F924C78FCE8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99E287F-3498-4CF0-A8D5-4A7D10F106DB}" type="datetimeFigureOut">
              <a:rPr lang="en-US" smtClean="0"/>
              <a:t>11/29/2018</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EC07B0ED-ADB2-4AC0-A5FC-F924C78FCE8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NSAVTs5_TfM.%2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Employee Supervision in </a:t>
            </a:r>
            <a:r>
              <a:rPr lang="en-US" dirty="0" smtClean="0"/>
              <a:t>Amazon</a:t>
            </a:r>
            <a:endParaRPr lang="en-US" dirty="0"/>
          </a:p>
        </p:txBody>
      </p:sp>
      <p:sp>
        <p:nvSpPr>
          <p:cNvPr id="3" name="Subtitle 2"/>
          <p:cNvSpPr>
            <a:spLocks noGrp="1"/>
          </p:cNvSpPr>
          <p:nvPr>
            <p:ph type="subTitle" idx="1"/>
          </p:nvPr>
        </p:nvSpPr>
        <p:spPr/>
        <p:txBody>
          <a:bodyPr>
            <a:normAutofit/>
          </a:bodyPr>
          <a:lstStyle/>
          <a:p>
            <a:pPr algn="ctr"/>
            <a:r>
              <a:rPr lang="en-US" sz="2400" b="1" dirty="0" smtClean="0"/>
              <a:t>Student’s Name</a:t>
            </a:r>
          </a:p>
          <a:p>
            <a:pPr algn="ctr"/>
            <a:r>
              <a:rPr lang="en-US" sz="2400" b="1" dirty="0" smtClean="0"/>
              <a:t>Institutional Affiliation</a:t>
            </a:r>
            <a:endParaRPr lang="en-US" sz="24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26458"/>
            <a:ext cx="4600303" cy="3523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57302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133601"/>
            <a:ext cx="6688241"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977537"/>
            <a:ext cx="416327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0085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Introduction </a:t>
            </a:r>
            <a:endParaRPr lang="en-US" dirty="0"/>
          </a:p>
        </p:txBody>
      </p:sp>
      <p:sp>
        <p:nvSpPr>
          <p:cNvPr id="3" name="Content Placeholder 2"/>
          <p:cNvSpPr>
            <a:spLocks noGrp="1"/>
          </p:cNvSpPr>
          <p:nvPr>
            <p:ph idx="1"/>
          </p:nvPr>
        </p:nvSpPr>
        <p:spPr/>
        <p:txBody>
          <a:bodyPr/>
          <a:lstStyle/>
          <a:p>
            <a:r>
              <a:rPr lang="en-US" dirty="0" smtClean="0"/>
              <a:t>Effects of Operations</a:t>
            </a:r>
          </a:p>
          <a:p>
            <a:pPr lvl="1"/>
            <a:r>
              <a:rPr lang="en-US" dirty="0" smtClean="0"/>
              <a:t>Worker supervision</a:t>
            </a:r>
          </a:p>
          <a:p>
            <a:pPr lvl="1"/>
            <a:r>
              <a:rPr lang="en-US" dirty="0" smtClean="0"/>
              <a:t>Poor supervision</a:t>
            </a:r>
          </a:p>
          <a:p>
            <a:pPr lvl="1"/>
            <a:r>
              <a:rPr lang="en-US" dirty="0" smtClean="0"/>
              <a:t>Unmonitored movements</a:t>
            </a:r>
            <a:endParaRPr lang="en-US" dirty="0"/>
          </a:p>
          <a:p>
            <a:pPr marL="457200" lvl="1" indent="0">
              <a:buNone/>
            </a:pPr>
            <a:endParaRPr lang="en-US" dirty="0" smtClean="0"/>
          </a:p>
        </p:txBody>
      </p:sp>
    </p:spTree>
    <p:extLst>
      <p:ext uri="{BB962C8B-B14F-4D97-AF65-F5344CB8AC3E}">
        <p14:creationId xmlns:p14="http://schemas.microsoft.com/office/powerpoint/2010/main" val="1222639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a:t>
            </a:r>
            <a:endParaRPr lang="en-US" dirty="0"/>
          </a:p>
        </p:txBody>
      </p:sp>
      <p:sp>
        <p:nvSpPr>
          <p:cNvPr id="3" name="Content Placeholder 2"/>
          <p:cNvSpPr>
            <a:spLocks noGrp="1"/>
          </p:cNvSpPr>
          <p:nvPr>
            <p:ph idx="1"/>
          </p:nvPr>
        </p:nvSpPr>
        <p:spPr/>
        <p:txBody>
          <a:bodyPr/>
          <a:lstStyle/>
          <a:p>
            <a:r>
              <a:rPr lang="en-US" dirty="0" smtClean="0"/>
              <a:t>Use supervisors</a:t>
            </a:r>
          </a:p>
          <a:p>
            <a:r>
              <a:rPr lang="en-US" dirty="0" smtClean="0"/>
              <a:t>Use CCTV</a:t>
            </a:r>
          </a:p>
          <a:p>
            <a:r>
              <a:rPr lang="en-US" dirty="0" smtClean="0"/>
              <a:t>Management by walking around</a:t>
            </a:r>
          </a:p>
          <a:p>
            <a:r>
              <a:rPr lang="en-US" dirty="0" smtClean="0"/>
              <a:t>Use technology to track like wrist bands</a:t>
            </a:r>
          </a:p>
          <a:p>
            <a:r>
              <a:rPr lang="en-US" dirty="0" smtClean="0"/>
              <a:t>Real time monitoring</a:t>
            </a:r>
          </a:p>
          <a:p>
            <a:r>
              <a:rPr lang="en-US" dirty="0" smtClean="0"/>
              <a:t>Real time informing in load handling</a:t>
            </a:r>
          </a:p>
        </p:txBody>
      </p:sp>
    </p:spTree>
    <p:extLst>
      <p:ext uri="{BB962C8B-B14F-4D97-AF65-F5344CB8AC3E}">
        <p14:creationId xmlns:p14="http://schemas.microsoft.com/office/powerpoint/2010/main" val="1725705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a:t>
            </a:r>
            <a:endParaRPr lang="en-US" dirty="0"/>
          </a:p>
        </p:txBody>
      </p:sp>
      <p:sp>
        <p:nvSpPr>
          <p:cNvPr id="3" name="Content Placeholder 2"/>
          <p:cNvSpPr>
            <a:spLocks noGrp="1"/>
          </p:cNvSpPr>
          <p:nvPr>
            <p:ph idx="1"/>
          </p:nvPr>
        </p:nvSpPr>
        <p:spPr/>
        <p:txBody>
          <a:bodyPr/>
          <a:lstStyle/>
          <a:p>
            <a:r>
              <a:rPr lang="en-US" dirty="0" smtClean="0"/>
              <a:t>Improve working conditions</a:t>
            </a:r>
          </a:p>
          <a:p>
            <a:r>
              <a:rPr lang="en-US" dirty="0" smtClean="0"/>
              <a:t>Eliminate worker exhortation</a:t>
            </a:r>
          </a:p>
          <a:p>
            <a:r>
              <a:rPr lang="en-US" dirty="0" smtClean="0"/>
              <a:t>Employ human ethics to technology </a:t>
            </a:r>
            <a:endParaRPr lang="en-US" dirty="0"/>
          </a:p>
        </p:txBody>
      </p:sp>
    </p:spTree>
    <p:extLst>
      <p:ext uri="{BB962C8B-B14F-4D97-AF65-F5344CB8AC3E}">
        <p14:creationId xmlns:p14="http://schemas.microsoft.com/office/powerpoint/2010/main" val="3713080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Problems in operations exists with employees supervision and movements</a:t>
            </a:r>
          </a:p>
          <a:p>
            <a:r>
              <a:rPr lang="en-US" dirty="0" smtClean="0"/>
              <a:t>Problem can be sorted technologically using tracking</a:t>
            </a:r>
          </a:p>
          <a:p>
            <a:r>
              <a:rPr lang="en-US" dirty="0" smtClean="0"/>
              <a:t>Tracking has to be done in ethical ways</a:t>
            </a:r>
          </a:p>
          <a:p>
            <a:r>
              <a:rPr lang="en-US" dirty="0" smtClean="0"/>
              <a:t>Solution should improve working conditions </a:t>
            </a:r>
            <a:endParaRPr lang="en-US" dirty="0"/>
          </a:p>
        </p:txBody>
      </p:sp>
    </p:spTree>
    <p:extLst>
      <p:ext uri="{BB962C8B-B14F-4D97-AF65-F5344CB8AC3E}">
        <p14:creationId xmlns:p14="http://schemas.microsoft.com/office/powerpoint/2010/main" val="2829368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lstStyle/>
          <a:p>
            <a:r>
              <a:rPr lang="en-US" dirty="0"/>
              <a:t>You Tube. "Amazon Shows Us How Worker Abuse REALLY Works!” </a:t>
            </a:r>
            <a:r>
              <a:rPr lang="en-US" i="1" dirty="0"/>
              <a:t>YouTube</a:t>
            </a:r>
            <a:r>
              <a:rPr lang="en-US" dirty="0"/>
              <a:t>, 2015, </a:t>
            </a:r>
            <a:r>
              <a:rPr lang="en-US" u="sng" dirty="0">
                <a:hlinkClick r:id="rId2"/>
              </a:rPr>
              <a:t>https://www.youtube.com/watch?v=NSAVTs5_TfM.</a:t>
            </a:r>
            <a:r>
              <a:rPr lang="en-US" dirty="0"/>
              <a:t> Accessed 27 Nov 2018.</a:t>
            </a:r>
          </a:p>
          <a:p>
            <a:endParaRPr lang="en-US" dirty="0"/>
          </a:p>
        </p:txBody>
      </p:sp>
    </p:spTree>
    <p:extLst>
      <p:ext uri="{BB962C8B-B14F-4D97-AF65-F5344CB8AC3E}">
        <p14:creationId xmlns:p14="http://schemas.microsoft.com/office/powerpoint/2010/main" val="2246751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0</TotalTime>
  <Words>302</Words>
  <Application>Microsoft Office PowerPoint</Application>
  <PresentationFormat>On-screen Show (4:3)</PresentationFormat>
  <Paragraphs>34</Paragraphs>
  <Slides>7</Slides>
  <Notes>4</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Austin</vt:lpstr>
      <vt:lpstr>Employee Supervision in Amazon</vt:lpstr>
      <vt:lpstr>PowerPoint Presentation</vt:lpstr>
      <vt:lpstr>Introduction </vt:lpstr>
      <vt:lpstr>Objectives </vt:lpstr>
      <vt:lpstr>Solutions </vt:lpstr>
      <vt:lpstr>Conclusion  </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2018-11-29T18:27:02Z</dcterms:created>
  <dcterms:modified xsi:type="dcterms:W3CDTF">2018-11-29T18:27:18Z</dcterms:modified>
</cp:coreProperties>
</file>